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75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84347-9E82-8546-AEDE-A1DF46CB4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C8358-B6E3-704F-9771-D49278190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209B6-B8D7-3E44-B780-3DA91CD81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8C226-6828-5A4E-92C4-B2509EFBC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0DD2E-9D36-DA48-A13A-C48C1F2C4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1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E8345-3631-0441-A50D-D860E2CD9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75FDDE-6723-9A40-98B6-FF23F2F53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7BAB4-649E-BB40-85EE-C2EEB8B9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185AE-F6CD-CF4B-9CBA-23F4D767A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AE3C2-9677-0B41-8DC7-0414CFCA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0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EBC04D-14A8-BF4B-A88F-AF2670D21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B4ED9E-63FC-ED4A-90E1-B273F4FE7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1856D-6D57-584B-BB4B-7DBD2C9E9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18F4C-1581-784C-B4FD-929ECE8DD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6751D-8C9C-394F-98B7-0D2243B95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5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94876-44AB-434F-A378-F5130A2CD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E023B-1E35-244F-89D7-63422378F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8FC30-25F3-D74C-81D1-1E3EC49E6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F01B3-DF26-9B46-9564-545C73D0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533B4-32B5-AF4D-B065-57A342BF3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4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89240-B856-AF47-AEBE-F604D2DDA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46A94E-70C9-6442-870C-470AFC045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438E7-DD6A-3148-8A3F-7067C3C67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CE96E-C33E-714E-BB94-9A2BB3C6B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8C4EB-4A15-BB4F-87BD-BFF8B443F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8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94135-4C3F-484B-8192-06961BFF6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76845-37A8-754B-B48C-473C1BA49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A7BA73-39AA-1B46-8DF6-A6BE5ADE0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3109F-EC6B-2B4C-8B46-EF91C15D0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FD798-8028-2047-B665-F59C120C8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D2A2AA-EF0C-AD42-82F5-A6DFB9BE7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8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D991-D374-1741-B461-8483E724B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A6F1A-C97B-3740-9E73-F494BC7AD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FEA60-5DFD-4F41-86C7-B7EF6B3E8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F82FA3-B172-8843-85D6-F2A0210E1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E70DCB-362B-7C4C-BB06-414C164E9E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2271F2-CDB2-CB4D-BC70-5289D5482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0743AD-37F7-1E46-AFAA-9501CB5D8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DB24E5-E960-9A49-A228-5FB422664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2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6C670-80FE-234E-A602-5E5D4B017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86B6F5-10CC-C549-8300-BFF863930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346225-A0A3-6949-BDDB-355EA668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AA5CCA-5FE9-964C-ADF9-9A0AD7F8A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7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32848F-BE53-B741-90EA-C8EEC203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2505F6-A297-2E41-A7C0-6C48AA032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9A6E2-D378-E749-A087-54874CC9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3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80E73-48A3-ED4E-A347-86E726737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0D0D2-1FD1-CD4F-94B6-498063FF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5E9A0E-ED25-9140-9CFC-A139805AE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6FE29-4367-8D4E-9CC6-ECA7E73D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E09A0-F5FB-5243-BDF8-5768E5AF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A60F7-014D-8B40-8B7A-9BFB61103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4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F3F98-BD7A-324B-B63A-BD66AE5F2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9EF9D-5793-B64F-A577-31CAAD7AFF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33BE48-9681-3E45-8A6E-C4B945BBD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3C27A-BF1E-494B-8F30-F8A13E4E3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D1FE2-DD59-A748-8452-1C429E9B7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5BF09-1034-7F42-8AFA-72144A853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CF4755-9008-D64B-B47A-18D29AA19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74D61-BF65-A341-A5F8-17E81810A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5C6DF-AF31-3549-890C-91FCC3A1F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86A78-808A-EC40-B47A-A9837B7DD08D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DAAD-76B0-8541-B590-5C19F342C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F2EC6-55E7-9745-9B77-124BB986EC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B8BAF-7E92-6B4F-B69B-B1E218A7A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7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005EE-7DD3-2D40-8EE3-0C21AD0DE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DCF94-5FCC-DE4C-8300-4563B09BC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00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>
        <p:fade/>
      </p:transition>
    </mc:Choice>
    <mc:Fallback xmlns="">
      <p:transition spd="slow" advClick="0" advTm="1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3788-6AA5-D440-B7CB-3297A8C43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098" y="646584"/>
            <a:ext cx="10397804" cy="822165"/>
          </a:xfrm>
        </p:spPr>
        <p:txBody>
          <a:bodyPr>
            <a:normAutofit/>
          </a:bodyPr>
          <a:lstStyle/>
          <a:p>
            <a:r>
              <a:rPr lang="en-US" sz="3600" b="1" dirty="0"/>
              <a:t>The “Coach in a Box” Initiative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DF261-1676-8048-8558-32E05566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8727"/>
            <a:ext cx="9144000" cy="16557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510FBF-157C-3947-A724-2903BF3DE7AF}"/>
              </a:ext>
            </a:extLst>
          </p:cNvPr>
          <p:cNvGrpSpPr/>
          <p:nvPr/>
        </p:nvGrpSpPr>
        <p:grpSpPr>
          <a:xfrm>
            <a:off x="668336" y="1957785"/>
            <a:ext cx="4084639" cy="3423207"/>
            <a:chOff x="668336" y="1957785"/>
            <a:chExt cx="4084639" cy="34232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F739C6-FDDB-AE45-B2FB-DFC78E6CA4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1308A9F-CC44-8E4B-BD18-E68BCC572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FCD91D2-89F1-714E-A8FF-291FF1A79111}"/>
              </a:ext>
            </a:extLst>
          </p:cNvPr>
          <p:cNvSpPr txBox="1"/>
          <p:nvPr/>
        </p:nvSpPr>
        <p:spPr>
          <a:xfrm>
            <a:off x="4123673" y="1873044"/>
            <a:ext cx="7173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What you’ll find inside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93CD68-9468-0C43-88E5-56F8AE9C68F7}"/>
              </a:ext>
            </a:extLst>
          </p:cNvPr>
          <p:cNvSpPr txBox="1"/>
          <p:nvPr/>
        </p:nvSpPr>
        <p:spPr>
          <a:xfrm>
            <a:off x="4752975" y="3634522"/>
            <a:ext cx="683308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B050"/>
                </a:solidFill>
              </a:rPr>
              <a:t>Invariant problems</a:t>
            </a:r>
          </a:p>
          <a:p>
            <a:r>
              <a:rPr lang="en-US" sz="6600" b="1" dirty="0">
                <a:solidFill>
                  <a:srgbClr val="00B050"/>
                </a:solidFill>
              </a:rPr>
              <a:t>to entice</a:t>
            </a:r>
          </a:p>
          <a:p>
            <a:r>
              <a:rPr lang="en-US" sz="6600" b="1" dirty="0">
                <a:solidFill>
                  <a:srgbClr val="00B050"/>
                </a:solidFill>
              </a:rPr>
              <a:t>students</a:t>
            </a:r>
          </a:p>
        </p:txBody>
      </p:sp>
    </p:spTree>
    <p:extLst>
      <p:ext uri="{BB962C8B-B14F-4D97-AF65-F5344CB8AC3E}">
        <p14:creationId xmlns:p14="http://schemas.microsoft.com/office/powerpoint/2010/main" val="3686574131"/>
      </p:ext>
    </p:extLst>
  </p:cSld>
  <p:clrMapOvr>
    <a:masterClrMapping/>
  </p:clrMapOvr>
  <p:transition spd="slow" advClick="0" advTm="1500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3788-6AA5-D440-B7CB-3297A8C43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098" y="646584"/>
            <a:ext cx="10397804" cy="822165"/>
          </a:xfrm>
        </p:spPr>
        <p:txBody>
          <a:bodyPr>
            <a:normAutofit/>
          </a:bodyPr>
          <a:lstStyle/>
          <a:p>
            <a:r>
              <a:rPr lang="en-US" sz="3600" b="1" dirty="0"/>
              <a:t>The “Coach in a Box” Initiative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DF261-1676-8048-8558-32E05566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8727"/>
            <a:ext cx="9144000" cy="16557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510FBF-157C-3947-A724-2903BF3DE7AF}"/>
              </a:ext>
            </a:extLst>
          </p:cNvPr>
          <p:cNvGrpSpPr/>
          <p:nvPr/>
        </p:nvGrpSpPr>
        <p:grpSpPr>
          <a:xfrm>
            <a:off x="668336" y="1957785"/>
            <a:ext cx="4084639" cy="3423207"/>
            <a:chOff x="668336" y="1957785"/>
            <a:chExt cx="4084639" cy="34232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F739C6-FDDB-AE45-B2FB-DFC78E6CA4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1308A9F-CC44-8E4B-BD18-E68BCC572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FCD91D2-89F1-714E-A8FF-291FF1A79111}"/>
              </a:ext>
            </a:extLst>
          </p:cNvPr>
          <p:cNvSpPr txBox="1"/>
          <p:nvPr/>
        </p:nvSpPr>
        <p:spPr>
          <a:xfrm>
            <a:off x="4123673" y="1873044"/>
            <a:ext cx="7173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What you’ll find inside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93CD68-9468-0C43-88E5-56F8AE9C68F7}"/>
              </a:ext>
            </a:extLst>
          </p:cNvPr>
          <p:cNvSpPr txBox="1"/>
          <p:nvPr/>
        </p:nvSpPr>
        <p:spPr>
          <a:xfrm>
            <a:off x="4752975" y="3634522"/>
            <a:ext cx="607583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B050"/>
                </a:solidFill>
              </a:rPr>
              <a:t>And much more!</a:t>
            </a:r>
          </a:p>
        </p:txBody>
      </p:sp>
    </p:spTree>
    <p:extLst>
      <p:ext uri="{BB962C8B-B14F-4D97-AF65-F5344CB8AC3E}">
        <p14:creationId xmlns:p14="http://schemas.microsoft.com/office/powerpoint/2010/main" val="3292297874"/>
      </p:ext>
    </p:extLst>
  </p:cSld>
  <p:clrMapOvr>
    <a:masterClrMapping/>
  </p:clrMapOvr>
  <p:transition spd="slow" advClick="0" advTm="1500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3CDF261-1676-8048-8558-32E05566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8727"/>
            <a:ext cx="9144000" cy="16557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510FBF-157C-3947-A724-2903BF3DE7AF}"/>
              </a:ext>
            </a:extLst>
          </p:cNvPr>
          <p:cNvGrpSpPr/>
          <p:nvPr/>
        </p:nvGrpSpPr>
        <p:grpSpPr>
          <a:xfrm>
            <a:off x="182561" y="3257947"/>
            <a:ext cx="4084639" cy="3423207"/>
            <a:chOff x="668336" y="1957785"/>
            <a:chExt cx="4084639" cy="34232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F739C6-FDDB-AE45-B2FB-DFC78E6CA4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1308A9F-CC44-8E4B-BD18-E68BCC572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6508A917-9024-4E4F-A2D0-A67D2878C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199108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Good luck </a:t>
            </a:r>
            <a:br>
              <a:rPr lang="en-US" dirty="0"/>
            </a:br>
            <a:r>
              <a:rPr lang="en-US" dirty="0"/>
              <a:t>this year!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Don’t hesitate </a:t>
            </a:r>
            <a:br>
              <a:rPr lang="en-US" dirty="0"/>
            </a:br>
            <a:r>
              <a:rPr lang="en-US" dirty="0"/>
              <a:t>to reach out!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F355F12-39AF-FC4B-9D76-BBF5D88E62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700" y="115698"/>
            <a:ext cx="2967037" cy="296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69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fade/>
      </p:transition>
    </mc:Choice>
    <mc:Fallback xmlns="">
      <p:transition spd="slow" advClick="0" advTm="7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9F9B-E1AD-2D4D-B8EE-3AF2E3822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408F3-9D7C-5C4E-8ED1-A73566EB333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73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3788-6AA5-D440-B7CB-3297A8C43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876109"/>
            <a:ext cx="10397804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Welcome </a:t>
            </a:r>
            <a:br>
              <a:rPr lang="en-US" dirty="0"/>
            </a:br>
            <a:r>
              <a:rPr lang="en-US" dirty="0"/>
              <a:t>to the </a:t>
            </a:r>
            <a:br>
              <a:rPr lang="en-US" dirty="0"/>
            </a:br>
            <a:br>
              <a:rPr lang="en-US" dirty="0"/>
            </a:br>
            <a:r>
              <a:rPr lang="en-US" sz="7300" b="1" dirty="0"/>
              <a:t>Minnesota State </a:t>
            </a:r>
            <a:br>
              <a:rPr lang="en-US" sz="7300" b="1" dirty="0"/>
            </a:br>
            <a:r>
              <a:rPr lang="en-US" sz="7300" b="1" dirty="0"/>
              <a:t>High School </a:t>
            </a:r>
            <a:br>
              <a:rPr lang="en-US" sz="7300" b="1" dirty="0"/>
            </a:br>
            <a:r>
              <a:rPr lang="en-US" sz="7300" b="1" dirty="0"/>
              <a:t>Mathematics League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DF261-1676-8048-8558-32E05566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8727"/>
            <a:ext cx="9144000" cy="16557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232CCE6-D728-4E4C-9574-B28F7AED5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98" y="85753"/>
            <a:ext cx="3201136" cy="320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6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2000">
        <p:fade/>
      </p:transition>
    </mc:Choice>
    <mc:Fallback xmlns="">
      <p:transition spd="slow" advClick="0" advTm="2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A19EB3-BC5B-294D-9DB1-F1DBB2AFD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EF3788-6AA5-D440-B7CB-3297A8C43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39417" y="1861911"/>
            <a:ext cx="10397804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Where we </a:t>
            </a:r>
            <a:br>
              <a:rPr lang="en-US" dirty="0"/>
            </a:br>
            <a:r>
              <a:rPr lang="en-US" dirty="0"/>
              <a:t>strive to create </a:t>
            </a:r>
            <a:br>
              <a:rPr lang="en-US" dirty="0"/>
            </a:br>
            <a:br>
              <a:rPr lang="en-US" dirty="0"/>
            </a:br>
            <a:endParaRPr lang="en-US" sz="73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DF261-1676-8048-8558-32E05566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563" y="4833114"/>
            <a:ext cx="9144000" cy="1655762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7200" b="1" dirty="0">
                <a:solidFill>
                  <a:schemeClr val="bg1"/>
                </a:solidFill>
              </a:rPr>
              <a:t>A Culture of Coolness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12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2000">
        <p:fade/>
      </p:transition>
    </mc:Choice>
    <mc:Fallback xmlns="">
      <p:transition spd="slow" advClick="0" advTm="2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3788-6AA5-D440-B7CB-3297A8C43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1560" y="961778"/>
            <a:ext cx="10397804" cy="2387600"/>
          </a:xfrm>
        </p:spPr>
        <p:txBody>
          <a:bodyPr>
            <a:normAutofit fontScale="90000"/>
          </a:bodyPr>
          <a:lstStyle/>
          <a:p>
            <a:r>
              <a:rPr lang="en-US" sz="7300" b="1" dirty="0"/>
              <a:t>The </a:t>
            </a:r>
            <a:br>
              <a:rPr lang="en-US" sz="7300" b="1" dirty="0"/>
            </a:br>
            <a:r>
              <a:rPr lang="en-US" sz="7300" b="1" dirty="0"/>
              <a:t>“Coach in a Box” </a:t>
            </a:r>
            <a:br>
              <a:rPr lang="en-US" sz="7300" b="1" dirty="0"/>
            </a:br>
            <a:r>
              <a:rPr lang="en-US" sz="7300" b="1" dirty="0"/>
              <a:t>Initiative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DF261-1676-8048-8558-32E05566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8727"/>
            <a:ext cx="9144000" cy="16557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510FBF-157C-3947-A724-2903BF3DE7AF}"/>
              </a:ext>
            </a:extLst>
          </p:cNvPr>
          <p:cNvGrpSpPr/>
          <p:nvPr/>
        </p:nvGrpSpPr>
        <p:grpSpPr>
          <a:xfrm>
            <a:off x="668336" y="1957785"/>
            <a:ext cx="4084639" cy="3423207"/>
            <a:chOff x="668336" y="1957785"/>
            <a:chExt cx="4084639" cy="34232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F739C6-FDDB-AE45-B2FB-DFC78E6CA4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1308A9F-CC44-8E4B-BD18-E68BCC572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093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3788-6AA5-D440-B7CB-3297A8C43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098" y="646584"/>
            <a:ext cx="10397804" cy="822165"/>
          </a:xfrm>
        </p:spPr>
        <p:txBody>
          <a:bodyPr>
            <a:normAutofit/>
          </a:bodyPr>
          <a:lstStyle/>
          <a:p>
            <a:r>
              <a:rPr lang="en-US" sz="3600" b="1" dirty="0"/>
              <a:t>The “Coach in a Box” Initiative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DF261-1676-8048-8558-32E05566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8727"/>
            <a:ext cx="9144000" cy="16557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510FBF-157C-3947-A724-2903BF3DE7AF}"/>
              </a:ext>
            </a:extLst>
          </p:cNvPr>
          <p:cNvGrpSpPr/>
          <p:nvPr/>
        </p:nvGrpSpPr>
        <p:grpSpPr>
          <a:xfrm>
            <a:off x="668336" y="1957785"/>
            <a:ext cx="4084639" cy="3423207"/>
            <a:chOff x="668336" y="1957785"/>
            <a:chExt cx="4084639" cy="34232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F739C6-FDDB-AE45-B2FB-DFC78E6CA4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1308A9F-CC44-8E4B-BD18-E68BCC572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FCD91D2-89F1-714E-A8FF-291FF1A79111}"/>
              </a:ext>
            </a:extLst>
          </p:cNvPr>
          <p:cNvSpPr txBox="1"/>
          <p:nvPr/>
        </p:nvSpPr>
        <p:spPr>
          <a:xfrm>
            <a:off x="4123673" y="1873044"/>
            <a:ext cx="7173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What you’ll find inside</a:t>
            </a:r>
          </a:p>
        </p:txBody>
      </p:sp>
    </p:spTree>
    <p:extLst>
      <p:ext uri="{BB962C8B-B14F-4D97-AF65-F5344CB8AC3E}">
        <p14:creationId xmlns:p14="http://schemas.microsoft.com/office/powerpoint/2010/main" val="129706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500">
        <p:fade/>
      </p:transition>
    </mc:Choice>
    <mc:Fallback xmlns="">
      <p:transition spd="slow" advClick="0" advTm="15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3788-6AA5-D440-B7CB-3297A8C43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098" y="646584"/>
            <a:ext cx="10397804" cy="822165"/>
          </a:xfrm>
        </p:spPr>
        <p:txBody>
          <a:bodyPr>
            <a:normAutofit/>
          </a:bodyPr>
          <a:lstStyle/>
          <a:p>
            <a:r>
              <a:rPr lang="en-US" sz="3600" b="1" dirty="0"/>
              <a:t>The “Coach in a Box” Initiative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DF261-1676-8048-8558-32E05566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8727"/>
            <a:ext cx="9144000" cy="16557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510FBF-157C-3947-A724-2903BF3DE7AF}"/>
              </a:ext>
            </a:extLst>
          </p:cNvPr>
          <p:cNvGrpSpPr/>
          <p:nvPr/>
        </p:nvGrpSpPr>
        <p:grpSpPr>
          <a:xfrm>
            <a:off x="668336" y="1957785"/>
            <a:ext cx="4084639" cy="3423207"/>
            <a:chOff x="668336" y="1957785"/>
            <a:chExt cx="4084639" cy="34232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F739C6-FDDB-AE45-B2FB-DFC78E6CA4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1308A9F-CC44-8E4B-BD18-E68BCC572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FCD91D2-89F1-714E-A8FF-291FF1A79111}"/>
              </a:ext>
            </a:extLst>
          </p:cNvPr>
          <p:cNvSpPr txBox="1"/>
          <p:nvPr/>
        </p:nvSpPr>
        <p:spPr>
          <a:xfrm>
            <a:off x="4123673" y="1873044"/>
            <a:ext cx="7173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What you’ll find inside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93CD68-9468-0C43-88E5-56F8AE9C68F7}"/>
              </a:ext>
            </a:extLst>
          </p:cNvPr>
          <p:cNvSpPr txBox="1"/>
          <p:nvPr/>
        </p:nvSpPr>
        <p:spPr>
          <a:xfrm>
            <a:off x="4752975" y="3634522"/>
            <a:ext cx="444384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B050"/>
                </a:solidFill>
              </a:rPr>
              <a:t>Our Mission</a:t>
            </a:r>
          </a:p>
        </p:txBody>
      </p:sp>
    </p:spTree>
    <p:extLst>
      <p:ext uri="{BB962C8B-B14F-4D97-AF65-F5344CB8AC3E}">
        <p14:creationId xmlns:p14="http://schemas.microsoft.com/office/powerpoint/2010/main" val="3409608597"/>
      </p:ext>
    </p:extLst>
  </p:cSld>
  <p:clrMapOvr>
    <a:masterClrMapping/>
  </p:clrMapOvr>
  <p:transition spd="slow" advClick="0" advTm="150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3788-6AA5-D440-B7CB-3297A8C43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098" y="646584"/>
            <a:ext cx="10397804" cy="822165"/>
          </a:xfrm>
        </p:spPr>
        <p:txBody>
          <a:bodyPr>
            <a:normAutofit/>
          </a:bodyPr>
          <a:lstStyle/>
          <a:p>
            <a:r>
              <a:rPr lang="en-US" sz="3600" b="1" dirty="0"/>
              <a:t>The “Coach in a Box” Initiative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DF261-1676-8048-8558-32E05566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8727"/>
            <a:ext cx="9144000" cy="16557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510FBF-157C-3947-A724-2903BF3DE7AF}"/>
              </a:ext>
            </a:extLst>
          </p:cNvPr>
          <p:cNvGrpSpPr/>
          <p:nvPr/>
        </p:nvGrpSpPr>
        <p:grpSpPr>
          <a:xfrm>
            <a:off x="668336" y="1957785"/>
            <a:ext cx="4084639" cy="3423207"/>
            <a:chOff x="668336" y="1957785"/>
            <a:chExt cx="4084639" cy="34232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F739C6-FDDB-AE45-B2FB-DFC78E6CA4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1308A9F-CC44-8E4B-BD18-E68BCC572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FCD91D2-89F1-714E-A8FF-291FF1A79111}"/>
              </a:ext>
            </a:extLst>
          </p:cNvPr>
          <p:cNvSpPr txBox="1"/>
          <p:nvPr/>
        </p:nvSpPr>
        <p:spPr>
          <a:xfrm>
            <a:off x="4123673" y="1873044"/>
            <a:ext cx="7173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What you’ll find inside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93CD68-9468-0C43-88E5-56F8AE9C68F7}"/>
              </a:ext>
            </a:extLst>
          </p:cNvPr>
          <p:cNvSpPr txBox="1"/>
          <p:nvPr/>
        </p:nvSpPr>
        <p:spPr>
          <a:xfrm>
            <a:off x="4752975" y="3634522"/>
            <a:ext cx="476124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B050"/>
                </a:solidFill>
              </a:rPr>
              <a:t>League Rules</a:t>
            </a:r>
          </a:p>
        </p:txBody>
      </p:sp>
    </p:spTree>
    <p:extLst>
      <p:ext uri="{BB962C8B-B14F-4D97-AF65-F5344CB8AC3E}">
        <p14:creationId xmlns:p14="http://schemas.microsoft.com/office/powerpoint/2010/main" val="2687097607"/>
      </p:ext>
    </p:extLst>
  </p:cSld>
  <p:clrMapOvr>
    <a:masterClrMapping/>
  </p:clrMapOvr>
  <p:transition spd="slow" advClick="0" advTm="150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3788-6AA5-D440-B7CB-3297A8C43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098" y="646584"/>
            <a:ext cx="10397804" cy="822165"/>
          </a:xfrm>
        </p:spPr>
        <p:txBody>
          <a:bodyPr>
            <a:normAutofit/>
          </a:bodyPr>
          <a:lstStyle/>
          <a:p>
            <a:r>
              <a:rPr lang="en-US" sz="3600" b="1" dirty="0"/>
              <a:t>The “Coach in a Box” Initiative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DF261-1676-8048-8558-32E05566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8727"/>
            <a:ext cx="9144000" cy="16557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510FBF-157C-3947-A724-2903BF3DE7AF}"/>
              </a:ext>
            </a:extLst>
          </p:cNvPr>
          <p:cNvGrpSpPr/>
          <p:nvPr/>
        </p:nvGrpSpPr>
        <p:grpSpPr>
          <a:xfrm>
            <a:off x="668336" y="1957785"/>
            <a:ext cx="4084639" cy="3423207"/>
            <a:chOff x="668336" y="1957785"/>
            <a:chExt cx="4084639" cy="34232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F739C6-FDDB-AE45-B2FB-DFC78E6CA4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1308A9F-CC44-8E4B-BD18-E68BCC572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FCD91D2-89F1-714E-A8FF-291FF1A79111}"/>
              </a:ext>
            </a:extLst>
          </p:cNvPr>
          <p:cNvSpPr txBox="1"/>
          <p:nvPr/>
        </p:nvSpPr>
        <p:spPr>
          <a:xfrm>
            <a:off x="4123673" y="1873044"/>
            <a:ext cx="7173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What you’ll find inside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93CD68-9468-0C43-88E5-56F8AE9C68F7}"/>
              </a:ext>
            </a:extLst>
          </p:cNvPr>
          <p:cNvSpPr txBox="1"/>
          <p:nvPr/>
        </p:nvSpPr>
        <p:spPr>
          <a:xfrm>
            <a:off x="4752975" y="3634522"/>
            <a:ext cx="457426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B050"/>
                </a:solidFill>
              </a:rPr>
              <a:t>Topic Videos</a:t>
            </a:r>
          </a:p>
        </p:txBody>
      </p:sp>
    </p:spTree>
    <p:extLst>
      <p:ext uri="{BB962C8B-B14F-4D97-AF65-F5344CB8AC3E}">
        <p14:creationId xmlns:p14="http://schemas.microsoft.com/office/powerpoint/2010/main" val="1302172476"/>
      </p:ext>
    </p:extLst>
  </p:cSld>
  <p:clrMapOvr>
    <a:masterClrMapping/>
  </p:clrMapOvr>
  <p:transition spd="slow" advClick="0" advTm="1500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3788-6AA5-D440-B7CB-3297A8C43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098" y="646584"/>
            <a:ext cx="10397804" cy="822165"/>
          </a:xfrm>
        </p:spPr>
        <p:txBody>
          <a:bodyPr>
            <a:normAutofit/>
          </a:bodyPr>
          <a:lstStyle/>
          <a:p>
            <a:r>
              <a:rPr lang="en-US" sz="3600" b="1" dirty="0"/>
              <a:t>The “Coach in a Box” Initiative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DF261-1676-8048-8558-32E05566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8727"/>
            <a:ext cx="9144000" cy="16557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510FBF-157C-3947-A724-2903BF3DE7AF}"/>
              </a:ext>
            </a:extLst>
          </p:cNvPr>
          <p:cNvGrpSpPr/>
          <p:nvPr/>
        </p:nvGrpSpPr>
        <p:grpSpPr>
          <a:xfrm>
            <a:off x="668336" y="1957785"/>
            <a:ext cx="4084639" cy="3423207"/>
            <a:chOff x="668336" y="1957785"/>
            <a:chExt cx="4084639" cy="34232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F739C6-FDDB-AE45-B2FB-DFC78E6CA4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1308A9F-CC44-8E4B-BD18-E68BCC572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FCD91D2-89F1-714E-A8FF-291FF1A79111}"/>
              </a:ext>
            </a:extLst>
          </p:cNvPr>
          <p:cNvSpPr txBox="1"/>
          <p:nvPr/>
        </p:nvSpPr>
        <p:spPr>
          <a:xfrm>
            <a:off x="4123673" y="1873044"/>
            <a:ext cx="7173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What you’ll find inside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93CD68-9468-0C43-88E5-56F8AE9C68F7}"/>
              </a:ext>
            </a:extLst>
          </p:cNvPr>
          <p:cNvSpPr txBox="1"/>
          <p:nvPr/>
        </p:nvSpPr>
        <p:spPr>
          <a:xfrm>
            <a:off x="4752975" y="3634522"/>
            <a:ext cx="647638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B050"/>
                </a:solidFill>
              </a:rPr>
              <a:t>Practice Problems</a:t>
            </a:r>
          </a:p>
        </p:txBody>
      </p:sp>
    </p:spTree>
    <p:extLst>
      <p:ext uri="{BB962C8B-B14F-4D97-AF65-F5344CB8AC3E}">
        <p14:creationId xmlns:p14="http://schemas.microsoft.com/office/powerpoint/2010/main" val="104111092"/>
      </p:ext>
    </p:extLst>
  </p:cSld>
  <p:clrMapOvr>
    <a:masterClrMapping/>
  </p:clrMapOvr>
  <p:transition spd="slow" advClick="0" advTm="1500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152</Words>
  <Application>Microsoft Macintosh PowerPoint</Application>
  <PresentationFormat>Widescreen</PresentationFormat>
  <Paragraphs>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Welcome  to the   Minnesota State  High School  Mathematics League</vt:lpstr>
      <vt:lpstr>Where we  strive to create   </vt:lpstr>
      <vt:lpstr>The  “Coach in a Box”  Initiative</vt:lpstr>
      <vt:lpstr>The “Coach in a Box” Initiative</vt:lpstr>
      <vt:lpstr>The “Coach in a Box” Initiative</vt:lpstr>
      <vt:lpstr>The “Coach in a Box” Initiative</vt:lpstr>
      <vt:lpstr>The “Coach in a Box” Initiative</vt:lpstr>
      <vt:lpstr>The “Coach in a Box” Initiative</vt:lpstr>
      <vt:lpstr>The “Coach in a Box” Initiative</vt:lpstr>
      <vt:lpstr>The “Coach in a Box” Initiative</vt:lpstr>
      <vt:lpstr>Good luck  this year!  Don’t hesitate  to reach out!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2022-03-31T17:38:02Z</dcterms:created>
  <dcterms:modified xsi:type="dcterms:W3CDTF">2024-10-19T18:24:47Z</dcterms:modified>
</cp:coreProperties>
</file>