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314" r:id="rId5"/>
    <p:sldId id="307" r:id="rId6"/>
    <p:sldId id="273" r:id="rId7"/>
    <p:sldId id="315" r:id="rId8"/>
    <p:sldId id="306" r:id="rId9"/>
    <p:sldId id="308" r:id="rId10"/>
    <p:sldId id="302" r:id="rId11"/>
    <p:sldId id="303" r:id="rId12"/>
    <p:sldId id="304" r:id="rId13"/>
    <p:sldId id="305" r:id="rId14"/>
    <p:sldId id="309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46"/>
  </p:normalViewPr>
  <p:slideViewPr>
    <p:cSldViewPr snapToGrid="0" snapToObjects="1">
      <p:cViewPr varScale="1">
        <p:scale>
          <a:sx n="88" d="100"/>
          <a:sy n="88" d="100"/>
        </p:scale>
        <p:origin x="9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BF345-4440-1346-8054-CF46CDA26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CCF7-4B44-EA40-ADBA-3DD1E5851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0F36A-3937-154B-A798-531D82D9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8F1C-10E9-364C-AADF-71508586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AB6E-3877-3049-B97E-17F03A57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5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861B-2C86-7840-862E-FA7510EC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EF21-55CD-BF47-BF7B-5CC68D27B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D6336-9D46-A641-B707-A68C5DAB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6642-A501-064E-AEBA-6051A67A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A854-4EC9-4546-A918-D9933454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5A19A-9FFA-DC40-A26C-F57835306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007C1-5520-9245-B133-8E33EF12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C084E-F94D-2841-A528-2190625B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9FCF9-282A-9849-81A3-CDB6E35C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78D1-C34A-144D-B232-B1129421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F705-FDC5-5C4A-AD60-E7B907F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19AC8-F29E-C149-8CF8-097261B4C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E57A-78BF-B949-9354-2CEDAD8F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3B13-2F0A-DC4A-8A83-7D1BBAA8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3764-0DA2-0E4B-82DB-9432A8FC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D9AB-D08A-A548-BDF3-1FC65CC3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4132-A486-4C48-9F5E-30A32840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C0568-D4FC-5943-967B-F5E39E42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7BB67-8C77-AE4E-9781-FD689EB3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8138-DCBE-2E40-AD27-43748FB1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A506-BDFF-584E-9199-BA8EB878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F8585-F368-6248-8E04-D6DF4E68A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EEAC4-D636-6C45-9B7D-BFDA45B8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D060-A8A7-0A47-B228-4DA038B9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53E8-EE52-4148-9D47-1E09DE16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E66AD-12F9-884B-85C3-00035ED2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7BD1-288D-EB4E-A0AE-23AF4E16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195DB-29D3-4143-99F8-0DECFF58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35399-7539-414C-A693-D08A75AF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57A67-5F61-8845-A6DB-3161CA419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C002B-7EA7-3040-A490-EF82B1A71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70257-CDC8-7E4C-8E33-46FED9FF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753AA-71D6-FA48-84AA-37104F99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99A78-68BD-5044-B5E9-55BBC259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A8BD-787C-A64F-91EF-097BD1BA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57240-534B-6740-A031-FF98D135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CACC-A86D-6046-AADD-05E39042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AC67-BE8B-A44C-B8FA-8A231E0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B4A97-6645-0142-B86F-7AD16A0B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52302-0657-0444-B91F-6A01B90E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34335-47A8-DF4A-998F-8D5BC83D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D778-359C-C248-8CAD-B40A6AB8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8F2C-F5DA-4144-8A9F-117A8190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4974C-F15C-384C-813A-957D0B554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273A-604C-CD47-A46E-BE6C688C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CACF-8FAE-B14D-ADDA-0A8A26FD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8F0B3-D0B3-BF4D-8D45-DBEA11B9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E3D3-62E7-0340-A920-4C433F70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7C840-75BB-3848-8775-C8FC435D5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526A0-64B8-F74E-B497-D9C6E564C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49CE8-F273-2448-93F4-D475D5F3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7216-DAA3-EF42-B419-8F3519EE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1905F-7B1A-FE4F-BC96-3CC188B0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BDCD1-46B3-784F-A694-E8DCD782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A98AE-BB37-9B46-9427-BB99FF3C7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3C07A-14C0-D849-883F-2FE593760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A664-FFBC-B841-A7E2-A9BCE474CB2C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25700-D7B2-3C40-B402-D27341832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E95F-A321-F44F-9CC9-4250359D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E02F-F484-4947-834C-7CEA5E4EE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35BE-9BB1-EE46-A346-9F59D650F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92A29-2361-2B48-9FDC-55A43DFE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FA2D9-CA35-5C45-A866-DD78654C7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8" y="1843087"/>
            <a:ext cx="8491538" cy="4014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7FBE2-B9C0-A749-9B6B-A384B87DAB07}"/>
              </a:ext>
            </a:extLst>
          </p:cNvPr>
          <p:cNvSpPr txBox="1"/>
          <p:nvPr/>
        </p:nvSpPr>
        <p:spPr>
          <a:xfrm>
            <a:off x="871538" y="899461"/>
            <a:ext cx="7985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Verify the team event in the same fashion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65319D-20C2-692B-8A1C-D3CD2622F32A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5FA10F-EE76-4CCF-9058-B1D504D2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CAD372-22A5-A6B3-EF9E-6D151DE0F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3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2A5D6-EFE7-8244-BDD9-91C855869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335"/>
            <a:ext cx="10972800" cy="424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59835-C735-1344-BCC5-24E102CB22D0}"/>
              </a:ext>
            </a:extLst>
          </p:cNvPr>
          <p:cNvSpPr txBox="1"/>
          <p:nvPr/>
        </p:nvSpPr>
        <p:spPr>
          <a:xfrm>
            <a:off x="290513" y="183883"/>
            <a:ext cx="422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Click Save when done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B798F4-7AEC-EE09-D7BF-CC08CF5C040E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297084-2BCD-1EC6-4E74-0F3DD92E6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2B5F38-1115-36E8-E7AF-D6FC0FEE9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BFAAF858-433E-C6DD-50F8-97C5E001F297}"/>
              </a:ext>
            </a:extLst>
          </p:cNvPr>
          <p:cNvSpPr/>
          <p:nvPr/>
        </p:nvSpPr>
        <p:spPr>
          <a:xfrm>
            <a:off x="3041883" y="3720791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Click!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CBF9E0E-9871-E7C0-2C77-38D2981BB82C}"/>
              </a:ext>
            </a:extLst>
          </p:cNvPr>
          <p:cNvSpPr/>
          <p:nvPr/>
        </p:nvSpPr>
        <p:spPr>
          <a:xfrm>
            <a:off x="4235301" y="268815"/>
            <a:ext cx="2502198" cy="1515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questions are 4 pts each</a:t>
            </a:r>
          </a:p>
        </p:txBody>
      </p:sp>
    </p:spTree>
    <p:extLst>
      <p:ext uri="{BB962C8B-B14F-4D97-AF65-F5344CB8AC3E}">
        <p14:creationId xmlns:p14="http://schemas.microsoft.com/office/powerpoint/2010/main" val="111507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73030-F02F-8E4D-8725-DB44D098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3" y="2583421"/>
            <a:ext cx="8120063" cy="414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8636B-72AF-D841-B3D7-43A4FDA9D4C5}"/>
              </a:ext>
            </a:extLst>
          </p:cNvPr>
          <p:cNvSpPr txBox="1"/>
          <p:nvPr/>
        </p:nvSpPr>
        <p:spPr>
          <a:xfrm>
            <a:off x="457200" y="275097"/>
            <a:ext cx="99792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Scroll down the left side, </a:t>
            </a:r>
          </a:p>
          <a:p>
            <a:r>
              <a:rPr lang="en-US" sz="3600" dirty="0"/>
              <a:t>you have to Mark Team Done With Event.  </a:t>
            </a:r>
          </a:p>
          <a:p>
            <a:endParaRPr lang="en-US" sz="3600" dirty="0"/>
          </a:p>
          <a:p>
            <a:r>
              <a:rPr lang="en-US" sz="3600" dirty="0"/>
              <a:t>You may notice you forgot to mark the other events!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27C98F-4C5E-2887-F97F-87A85E77BB27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5B28F8-D9AC-7011-256D-AAAA25A80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5469E0-FD5E-F1A2-1671-FD8488EFD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A132799-35A4-74FC-6BDB-BC9054776595}"/>
              </a:ext>
            </a:extLst>
          </p:cNvPr>
          <p:cNvSpPr/>
          <p:nvPr/>
        </p:nvSpPr>
        <p:spPr>
          <a:xfrm>
            <a:off x="1839951" y="5832089"/>
            <a:ext cx="3724508" cy="894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forgot to do Events B,C,D</a:t>
            </a:r>
          </a:p>
        </p:txBody>
      </p:sp>
    </p:spTree>
    <p:extLst>
      <p:ext uri="{BB962C8B-B14F-4D97-AF65-F5344CB8AC3E}">
        <p14:creationId xmlns:p14="http://schemas.microsoft.com/office/powerpoint/2010/main" val="3962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B52820-D70C-5E45-962A-32EEDC22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24" y="2197138"/>
            <a:ext cx="6591300" cy="4014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A3BE56-1D72-794E-8406-1A5FF2098F2E}"/>
              </a:ext>
            </a:extLst>
          </p:cNvPr>
          <p:cNvSpPr txBox="1"/>
          <p:nvPr/>
        </p:nvSpPr>
        <p:spPr>
          <a:xfrm>
            <a:off x="518070" y="536707"/>
            <a:ext cx="6415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all is done correctly, </a:t>
            </a:r>
          </a:p>
          <a:p>
            <a:r>
              <a:rPr lang="en-US" sz="3600" dirty="0"/>
              <a:t>all the events should say Finished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98B61-6B88-F2D5-B2DE-1AFBCBC6204B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44C4C1-928F-1060-01CA-333DDBF70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AEF799-810E-6798-BFAB-9330E672B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86E3A01B-2B91-1E2E-7057-8F83E05C8DD3}"/>
              </a:ext>
            </a:extLst>
          </p:cNvPr>
          <p:cNvSpPr/>
          <p:nvPr/>
        </p:nvSpPr>
        <p:spPr>
          <a:xfrm>
            <a:off x="2241395" y="5228008"/>
            <a:ext cx="3724508" cy="894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 and do Events B,C,D</a:t>
            </a:r>
          </a:p>
        </p:txBody>
      </p:sp>
    </p:spTree>
    <p:extLst>
      <p:ext uri="{BB962C8B-B14F-4D97-AF65-F5344CB8AC3E}">
        <p14:creationId xmlns:p14="http://schemas.microsoft.com/office/powerpoint/2010/main" val="12332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CC31B-5FE0-2344-9E91-7E6003CBA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628775"/>
            <a:ext cx="8420100" cy="4429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1FBFD-63CF-1346-A66F-802A5D291AC3}"/>
              </a:ext>
            </a:extLst>
          </p:cNvPr>
          <p:cNvSpPr txBox="1"/>
          <p:nvPr/>
        </p:nvSpPr>
        <p:spPr>
          <a:xfrm>
            <a:off x="942975" y="445053"/>
            <a:ext cx="850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double check, go to Division Meet Results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9C90F3-9F5F-6EDA-AFA9-9E117A231E29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CD66AB-A41E-6BC7-154E-FD79190DD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26EE9A-E04F-9F27-C785-66F737BAD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68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01565-5600-3340-99CD-824904273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87" y="1057274"/>
            <a:ext cx="8291513" cy="3729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79E38-2B7A-F646-928C-699ADA6BF054}"/>
              </a:ext>
            </a:extLst>
          </p:cNvPr>
          <p:cNvSpPr txBox="1"/>
          <p:nvPr/>
        </p:nvSpPr>
        <p:spPr>
          <a:xfrm>
            <a:off x="742950" y="300038"/>
            <a:ext cx="517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Your score should show 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C6BA5-0822-8421-290D-C3DE07ECBFE9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9471CF-B55F-2F20-0D09-62C307650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AE1F88-ED60-A9B8-E104-76076F752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09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CDE7D-4351-DD4F-BEF8-CBC977A60297}"/>
              </a:ext>
            </a:extLst>
          </p:cNvPr>
          <p:cNvSpPr txBox="1"/>
          <p:nvPr/>
        </p:nvSpPr>
        <p:spPr>
          <a:xfrm>
            <a:off x="1013807" y="2044005"/>
            <a:ext cx="85833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You’re done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Unless you want to do the Practice test again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2B911-1D1B-B204-D758-B118E36CB6EA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319FFA-7FBB-A9E8-EAA8-36F708787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EB19A0-6EAD-1235-A222-450009D72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72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BA1F2-401E-DB46-BB08-29297B47B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442912"/>
            <a:ext cx="7498080" cy="6303169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626B38EC-E63B-DC47-9D8D-47222368D980}"/>
              </a:ext>
            </a:extLst>
          </p:cNvPr>
          <p:cNvSpPr/>
          <p:nvPr/>
        </p:nvSpPr>
        <p:spPr>
          <a:xfrm>
            <a:off x="2271712" y="5086350"/>
            <a:ext cx="5786438" cy="1328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Reset Practice Meet and you can do it all again!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3D2F81-4736-523F-750A-225617B351E5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4E3065-165F-C7FB-992B-A5C5CAD3D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207FB5-DD76-34C6-1633-EBCDC00DA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91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3D2F81-4736-523F-750A-225617B351E5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4E3065-165F-C7FB-992B-A5C5CAD3D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207FB5-DD76-34C6-1633-EBCDC00DA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44DEE3-7ECA-BDCC-4FF8-5A4B39219E4F}"/>
              </a:ext>
            </a:extLst>
          </p:cNvPr>
          <p:cNvSpPr txBox="1"/>
          <p:nvPr/>
        </p:nvSpPr>
        <p:spPr>
          <a:xfrm>
            <a:off x="657225" y="341705"/>
            <a:ext cx="489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Create a Culture of Coolness</a:t>
            </a:r>
          </a:p>
        </p:txBody>
      </p:sp>
      <p:pic>
        <p:nvPicPr>
          <p:cNvPr id="1026" name="Picture 2" descr="Friends (TV Series 1994–2004) - Spoilers and Bloopers - IMDb">
            <a:extLst>
              <a:ext uri="{FF2B5EF4-FFF2-40B4-BE49-F238E27FC236}">
                <a16:creationId xmlns:a16="http://schemas.microsoft.com/office/drawing/2014/main" id="{2E1DC7EE-48B4-FA89-0404-E832C5E27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7" y="1026335"/>
            <a:ext cx="3827462" cy="56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 Visualization with FRIENDS. Exploring the Friends TV Show through… |  by Erika Ronquillo | Analytics Vidhya | Medium">
            <a:extLst>
              <a:ext uri="{FF2B5EF4-FFF2-40B4-BE49-F238E27FC236}">
                <a16:creationId xmlns:a16="http://schemas.microsoft.com/office/drawing/2014/main" id="{12BE7BCB-6998-F6C6-8F96-B95266D5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026335"/>
            <a:ext cx="3581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reasons why &quot;Friends&quot; is actually the worst show ever - The Tempest">
            <a:extLst>
              <a:ext uri="{FF2B5EF4-FFF2-40B4-BE49-F238E27FC236}">
                <a16:creationId xmlns:a16="http://schemas.microsoft.com/office/drawing/2014/main" id="{8621F464-4B70-0F9A-8EF1-84D32716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74" y="3299635"/>
            <a:ext cx="4232134" cy="23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4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7D30-5281-0849-B9DE-7401A6C8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90" y="475717"/>
            <a:ext cx="9144000" cy="1287045"/>
          </a:xfrm>
        </p:spPr>
        <p:txBody>
          <a:bodyPr/>
          <a:lstStyle/>
          <a:p>
            <a:r>
              <a:rPr lang="en-US" dirty="0"/>
              <a:t>MN State HS Math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D3FF8-561B-5C4D-B8CA-B7A45B30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" y="2688040"/>
            <a:ext cx="9952540" cy="282693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Conducting Online Meets</a:t>
            </a:r>
          </a:p>
          <a:p>
            <a:endParaRPr lang="en-US" sz="4800" dirty="0"/>
          </a:p>
          <a:p>
            <a:r>
              <a:rPr lang="en-US" sz="4800" dirty="0"/>
              <a:t>Part Two</a:t>
            </a:r>
          </a:p>
          <a:p>
            <a:r>
              <a:rPr lang="en-US" sz="4800" dirty="0"/>
              <a:t>Verifying Answers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061F23-BD21-B640-B07B-4B764CF3BDD9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60B755-A9A8-584C-BF87-13880CE63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404C72-5248-994A-82C5-AF03A47F4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9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C3420-D840-A24A-9996-0A8E0EABB878}"/>
              </a:ext>
            </a:extLst>
          </p:cNvPr>
          <p:cNvSpPr txBox="1"/>
          <p:nvPr/>
        </p:nvSpPr>
        <p:spPr>
          <a:xfrm>
            <a:off x="290513" y="155835"/>
            <a:ext cx="7996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Once team is done with Individual events </a:t>
            </a:r>
          </a:p>
          <a:p>
            <a:r>
              <a:rPr lang="en-US" sz="3600" dirty="0"/>
              <a:t>and team test, you must verify grades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67A64-562D-5D4C-BBF4-C94989438729}"/>
              </a:ext>
            </a:extLst>
          </p:cNvPr>
          <p:cNvSpPr/>
          <p:nvPr/>
        </p:nvSpPr>
        <p:spPr>
          <a:xfrm>
            <a:off x="114891" y="1834422"/>
            <a:ext cx="10839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Verify Grades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Go to Meet Op -&gt; Grade Online Taken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May be started as soon as some students have finished their first event</a:t>
            </a:r>
          </a:p>
          <a:p>
            <a:pPr lvl="1"/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	Individual Events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Select each student and verify auto-scoring was correct.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Mark team done with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Team Event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Select scoring team and alternates and verify auto-scoring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Mark team done with meet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601F4A-0872-A97B-5D29-7133B7EE817D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804FC-AFCA-172F-A46C-A11ECDA04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E570B1-23FC-77F7-B310-847F2CE0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85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BC3420-D840-A24A-9996-0A8E0EABB878}"/>
              </a:ext>
            </a:extLst>
          </p:cNvPr>
          <p:cNvSpPr txBox="1"/>
          <p:nvPr/>
        </p:nvSpPr>
        <p:spPr>
          <a:xfrm>
            <a:off x="290513" y="155835"/>
            <a:ext cx="7996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Once team is done with Individual events </a:t>
            </a:r>
          </a:p>
          <a:p>
            <a:r>
              <a:rPr lang="en-US" sz="3600" dirty="0"/>
              <a:t>and team test, you must verify grades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B67A64-562D-5D4C-BBF4-C94989438729}"/>
              </a:ext>
            </a:extLst>
          </p:cNvPr>
          <p:cNvSpPr/>
          <p:nvPr/>
        </p:nvSpPr>
        <p:spPr>
          <a:xfrm>
            <a:off x="114891" y="1834422"/>
            <a:ext cx="1083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Go to Meet Op -&gt; Grade Online Taken Events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601F4A-0872-A97B-5D29-7133B7EE817D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804FC-AFCA-172F-A46C-A11ECDA04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E570B1-23FC-77F7-B310-847F2CE02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89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D9BE0-96AC-D94F-A41C-22987C734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" y="2153465"/>
            <a:ext cx="8091488" cy="4133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D55EA-D491-9E44-AA1F-F6D13D1EC435}"/>
              </a:ext>
            </a:extLst>
          </p:cNvPr>
          <p:cNvSpPr txBox="1"/>
          <p:nvPr/>
        </p:nvSpPr>
        <p:spPr>
          <a:xfrm>
            <a:off x="43213" y="120045"/>
            <a:ext cx="8363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All the students that took test A show up in </a:t>
            </a:r>
          </a:p>
          <a:p>
            <a:r>
              <a:rPr lang="en-US" sz="3600" dirty="0"/>
              <a:t>a green box. Click on each student </a:t>
            </a:r>
          </a:p>
          <a:p>
            <a:r>
              <a:rPr lang="en-US" sz="3600" dirty="0"/>
              <a:t>in turn and Verify score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AF3D23-90FB-DBB4-660D-A221A5C80816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D3A216-F78B-7424-743A-87E056BB6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0F0F6A-D36E-50BE-0E78-3EA263B10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BA7B8BBE-7D4A-B6BA-72F0-0338C2BA9F37}"/>
              </a:ext>
            </a:extLst>
          </p:cNvPr>
          <p:cNvSpPr/>
          <p:nvPr/>
        </p:nvSpPr>
        <p:spPr>
          <a:xfrm>
            <a:off x="1873404" y="4059044"/>
            <a:ext cx="2709747" cy="10816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Indication of a potential problem</a:t>
            </a:r>
          </a:p>
        </p:txBody>
      </p:sp>
    </p:spTree>
    <p:extLst>
      <p:ext uri="{BB962C8B-B14F-4D97-AF65-F5344CB8AC3E}">
        <p14:creationId xmlns:p14="http://schemas.microsoft.com/office/powerpoint/2010/main" val="16566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A8D00-33D2-7943-9A74-291A12C05B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5" y="3445834"/>
            <a:ext cx="9315450" cy="317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B1FDA-9241-F042-9F58-BB20AE585E84}"/>
              </a:ext>
            </a:extLst>
          </p:cNvPr>
          <p:cNvSpPr txBox="1"/>
          <p:nvPr/>
        </p:nvSpPr>
        <p:spPr>
          <a:xfrm>
            <a:off x="95197" y="118986"/>
            <a:ext cx="98579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Click on student’s in green.  If it is correctly graded, </a:t>
            </a:r>
          </a:p>
          <a:p>
            <a:r>
              <a:rPr lang="en-US" sz="3600" dirty="0"/>
              <a:t>click </a:t>
            </a:r>
            <a:r>
              <a:rPr lang="en-US" sz="3600" i="1" u="sng" dirty="0"/>
              <a:t>Save and Mark Verified</a:t>
            </a:r>
            <a:r>
              <a:rPr lang="en-US" sz="3600" dirty="0"/>
              <a:t>.  If something is amiss, </a:t>
            </a:r>
          </a:p>
          <a:p>
            <a:r>
              <a:rPr lang="en-US" sz="3600" dirty="0"/>
              <a:t>email the League and we will investigate.  </a:t>
            </a:r>
          </a:p>
          <a:p>
            <a:r>
              <a:rPr lang="en-US" sz="3600" dirty="0"/>
              <a:t>Take screen shots of problems.</a:t>
            </a:r>
          </a:p>
          <a:p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8150C-EF3B-1D3A-8F3A-0A657A2B01BD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02821F-F7D3-23C6-33F0-8CC5DEE25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0D10D-396A-E14E-F86B-8C6A0EDF6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4BDAABA2-2413-21D5-FD8E-5D25821B9B3F}"/>
              </a:ext>
            </a:extLst>
          </p:cNvPr>
          <p:cNvSpPr/>
          <p:nvPr/>
        </p:nvSpPr>
        <p:spPr>
          <a:xfrm>
            <a:off x="4210230" y="2843669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answer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25B2328-5DDF-405A-4ED2-113032E1649B}"/>
              </a:ext>
            </a:extLst>
          </p:cNvPr>
          <p:cNvSpPr/>
          <p:nvPr/>
        </p:nvSpPr>
        <p:spPr>
          <a:xfrm>
            <a:off x="5936167" y="2843669"/>
            <a:ext cx="1836819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answer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B2FE09D-7E8F-0C98-4EA3-E2177094223B}"/>
              </a:ext>
            </a:extLst>
          </p:cNvPr>
          <p:cNvSpPr/>
          <p:nvPr/>
        </p:nvSpPr>
        <p:spPr>
          <a:xfrm>
            <a:off x="2484293" y="2843669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Worth 1 point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07456E0-DD13-9DB6-16B1-0B459B1459BC}"/>
              </a:ext>
            </a:extLst>
          </p:cNvPr>
          <p:cNvSpPr/>
          <p:nvPr/>
        </p:nvSpPr>
        <p:spPr>
          <a:xfrm>
            <a:off x="4217664" y="3910362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answer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76C8BF9-1F62-F1C8-28C7-9A3C60FEEEA9}"/>
              </a:ext>
            </a:extLst>
          </p:cNvPr>
          <p:cNvSpPr/>
          <p:nvPr/>
        </p:nvSpPr>
        <p:spPr>
          <a:xfrm>
            <a:off x="5943601" y="3910362"/>
            <a:ext cx="1836819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answer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3D997D1-5A03-0EBC-6BD9-38591A21B92E}"/>
              </a:ext>
            </a:extLst>
          </p:cNvPr>
          <p:cNvSpPr/>
          <p:nvPr/>
        </p:nvSpPr>
        <p:spPr>
          <a:xfrm>
            <a:off x="2491727" y="3910362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Worth 0 points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854BD5A-EDEF-E253-BB93-E6A8E06296FC}"/>
              </a:ext>
            </a:extLst>
          </p:cNvPr>
          <p:cNvSpPr/>
          <p:nvPr/>
        </p:nvSpPr>
        <p:spPr>
          <a:xfrm>
            <a:off x="2709747" y="6297953"/>
            <a:ext cx="3233854" cy="4410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8349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A8150C-EF3B-1D3A-8F3A-0A657A2B01BD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02821F-F7D3-23C6-33F0-8CC5DEE25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0D10D-396A-E14E-F86B-8C6A0EDF6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D06778-EFD0-985D-E057-A8B6181A1D92}"/>
              </a:ext>
            </a:extLst>
          </p:cNvPr>
          <p:cNvSpPr txBox="1"/>
          <p:nvPr/>
        </p:nvSpPr>
        <p:spPr>
          <a:xfrm>
            <a:off x="1856679" y="2318982"/>
            <a:ext cx="6099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u="sng" dirty="0"/>
              <a:t>Verify scores for each student</a:t>
            </a:r>
          </a:p>
        </p:txBody>
      </p:sp>
    </p:spTree>
    <p:extLst>
      <p:ext uri="{BB962C8B-B14F-4D97-AF65-F5344CB8AC3E}">
        <p14:creationId xmlns:p14="http://schemas.microsoft.com/office/powerpoint/2010/main" val="355081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6F869-29CA-A54C-9817-E934CEA9D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418" y="3429000"/>
            <a:ext cx="8328145" cy="3351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9A655-4E39-9645-9E4A-E982F6D1465F}"/>
              </a:ext>
            </a:extLst>
          </p:cNvPr>
          <p:cNvSpPr txBox="1"/>
          <p:nvPr/>
        </p:nvSpPr>
        <p:spPr>
          <a:xfrm>
            <a:off x="110118" y="289679"/>
            <a:ext cx="10091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critical step, often missed last year.  </a:t>
            </a:r>
          </a:p>
          <a:p>
            <a:r>
              <a:rPr lang="en-US" sz="3600" dirty="0"/>
              <a:t>Once done verifying </a:t>
            </a:r>
            <a:r>
              <a:rPr lang="en-US" sz="3600" i="1" dirty="0"/>
              <a:t>all scores </a:t>
            </a:r>
            <a:r>
              <a:rPr lang="en-US" sz="3600" dirty="0"/>
              <a:t>for event A, </a:t>
            </a:r>
          </a:p>
          <a:p>
            <a:r>
              <a:rPr lang="en-US" sz="3600" b="1" i="1" dirty="0"/>
              <a:t>scroll down </a:t>
            </a:r>
            <a:r>
              <a:rPr lang="en-US" sz="3600" dirty="0"/>
              <a:t>in the left window.</a:t>
            </a:r>
          </a:p>
          <a:p>
            <a:endParaRPr lang="en-US" dirty="0"/>
          </a:p>
          <a:p>
            <a:r>
              <a:rPr lang="en-US" sz="3600" dirty="0"/>
              <a:t>You’ll see </a:t>
            </a:r>
            <a:r>
              <a:rPr lang="en-US" sz="3600" b="1" i="1" u="sng" dirty="0"/>
              <a:t>Mark Team Done With Event</a:t>
            </a:r>
            <a:r>
              <a:rPr lang="en-US" sz="3600" dirty="0"/>
              <a:t>.  </a:t>
            </a:r>
          </a:p>
          <a:p>
            <a:r>
              <a:rPr lang="en-US" sz="3600" dirty="0"/>
              <a:t>Click that!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3C4F3F-C537-3EA6-DF25-121520D0BC88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7753A-D22A-5044-DEBF-4053794EC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CE0039-BD1E-EEC5-EA9F-1209CAD1D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  <p:sp>
        <p:nvSpPr>
          <p:cNvPr id="7" name="Down Arrow 6">
            <a:extLst>
              <a:ext uri="{FF2B5EF4-FFF2-40B4-BE49-F238E27FC236}">
                <a16:creationId xmlns:a16="http://schemas.microsoft.com/office/drawing/2014/main" id="{4B394E67-492A-D526-9670-EAA879FE4FAD}"/>
              </a:ext>
            </a:extLst>
          </p:cNvPr>
          <p:cNvSpPr/>
          <p:nvPr/>
        </p:nvSpPr>
        <p:spPr>
          <a:xfrm>
            <a:off x="537762" y="4211445"/>
            <a:ext cx="1725937" cy="1204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this</a:t>
            </a:r>
          </a:p>
        </p:txBody>
      </p:sp>
    </p:spTree>
    <p:extLst>
      <p:ext uri="{BB962C8B-B14F-4D97-AF65-F5344CB8AC3E}">
        <p14:creationId xmlns:p14="http://schemas.microsoft.com/office/powerpoint/2010/main" val="6567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7A52D1-3ED2-474D-9A5D-5B33672D6C27}"/>
              </a:ext>
            </a:extLst>
          </p:cNvPr>
          <p:cNvSpPr txBox="1"/>
          <p:nvPr/>
        </p:nvSpPr>
        <p:spPr>
          <a:xfrm>
            <a:off x="924869" y="766995"/>
            <a:ext cx="73314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Similarly, verify events B and C. </a:t>
            </a:r>
          </a:p>
          <a:p>
            <a:endParaRPr lang="en-US" sz="3600" dirty="0"/>
          </a:p>
          <a:p>
            <a:r>
              <a:rPr lang="en-US" sz="3600" dirty="0"/>
              <a:t>Always remember to scroll down and </a:t>
            </a:r>
          </a:p>
          <a:p>
            <a:r>
              <a:rPr lang="en-US" sz="3600" dirty="0"/>
              <a:t>Mark Team Done with Event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E5A582-5B42-8A72-7398-32F60900D390}"/>
              </a:ext>
            </a:extLst>
          </p:cNvPr>
          <p:cNvGrpSpPr/>
          <p:nvPr/>
        </p:nvGrpSpPr>
        <p:grpSpPr>
          <a:xfrm>
            <a:off x="9863137" y="253683"/>
            <a:ext cx="2038350" cy="1509079"/>
            <a:chOff x="668336" y="1957785"/>
            <a:chExt cx="4084639" cy="3423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3210E8-A18C-940F-F583-2713BEB49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336" y="2820710"/>
              <a:ext cx="4084639" cy="2560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C9C053-8F17-7C8F-6D62-EF821348A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77780">
              <a:off x="1029942" y="1957785"/>
              <a:ext cx="3650104" cy="15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53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371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MN State HS Math League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young</dc:creator>
  <cp:lastModifiedBy>Kannel, Gary</cp:lastModifiedBy>
  <cp:revision>5</cp:revision>
  <dcterms:created xsi:type="dcterms:W3CDTF">2021-10-23T13:36:32Z</dcterms:created>
  <dcterms:modified xsi:type="dcterms:W3CDTF">2024-10-21T01:49:58Z</dcterms:modified>
</cp:coreProperties>
</file>